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416" r:id="rId2"/>
    <p:sldId id="417" r:id="rId3"/>
    <p:sldId id="270" r:id="rId4"/>
    <p:sldId id="418" r:id="rId5"/>
    <p:sldId id="409" r:id="rId6"/>
    <p:sldId id="410" r:id="rId7"/>
    <p:sldId id="411" r:id="rId8"/>
    <p:sldId id="425" r:id="rId9"/>
    <p:sldId id="412" r:id="rId10"/>
    <p:sldId id="419" r:id="rId11"/>
    <p:sldId id="420" r:id="rId12"/>
    <p:sldId id="421" r:id="rId13"/>
    <p:sldId id="422" r:id="rId14"/>
    <p:sldId id="423" r:id="rId15"/>
    <p:sldId id="42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85" autoAdjust="0"/>
    <p:restoredTop sz="94706" autoAdjust="0"/>
  </p:normalViewPr>
  <p:slideViewPr>
    <p:cSldViewPr>
      <p:cViewPr varScale="1">
        <p:scale>
          <a:sx n="82" d="100"/>
          <a:sy n="82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F0C08-827C-412F-92B5-701A5A2CC885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290AE-FDC2-4A6E-B0E1-7FF7DF710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6\LESSION%2012\24%20Track%2024.wma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9788" y="-24"/>
            <a:ext cx="49244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0" y="0"/>
            <a:ext cx="914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 b="30303"/>
          <a:stretch>
            <a:fillRect/>
          </a:stretch>
        </p:blipFill>
        <p:spPr bwMode="auto">
          <a:xfrm>
            <a:off x="914400" y="43434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Delay 6"/>
          <p:cNvSpPr/>
          <p:nvPr/>
        </p:nvSpPr>
        <p:spPr>
          <a:xfrm flipH="1">
            <a:off x="7620032" y="4071942"/>
            <a:ext cx="1524000" cy="1219200"/>
          </a:xfrm>
          <a:prstGeom prst="flowChartDelay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572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Cutimsb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 A\</a:t>
            </a:r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p`hn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¨ P\w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8596" y="5638800"/>
            <a:ext cx="8229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kotdm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ae_mÀ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k`bpsS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hnizmk</a:t>
            </a:r>
            <a:r>
              <a:rPr lang="en-US" sz="3300" b="1" dirty="0">
                <a:latin typeface="ML-Aathira" pitchFamily="82" charset="0"/>
              </a:rPr>
              <a:t> ]</a:t>
            </a:r>
            <a:r>
              <a:rPr lang="en-US" sz="3300" b="1" dirty="0" err="1">
                <a:latin typeface="ML-Aathira" pitchFamily="82" charset="0"/>
              </a:rPr>
              <a:t>cnioe</a:t>
            </a:r>
            <a:r>
              <a:rPr lang="en-US" sz="3300" b="1" dirty="0">
                <a:latin typeface="ML-Aathira" pitchFamily="82" charset="0"/>
              </a:rPr>
              <a:t>\ ]</a:t>
            </a:r>
            <a:r>
              <a:rPr lang="en-US" sz="3300" b="1" dirty="0" err="1">
                <a:latin typeface="ML-Aathira" pitchFamily="82" charset="0"/>
              </a:rPr>
              <a:t>mTmhen</a:t>
            </a:r>
            <a:endParaRPr lang="en-US" sz="3300" b="1" dirty="0">
              <a:latin typeface="ML-Aathira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1604917" y="1909718"/>
            <a:ext cx="4114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c£bpsS</a:t>
            </a:r>
            <a:r>
              <a:rPr lang="en-US" sz="3300" b="1" dirty="0">
                <a:latin typeface="ML-Aathira" pitchFamily="82" charset="0"/>
              </a:rPr>
              <a:t> ]mXbnÂþ6</a:t>
            </a:r>
          </a:p>
        </p:txBody>
      </p:sp>
      <p:pic>
        <p:nvPicPr>
          <p:cNvPr id="14" name="Picture 13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32" y="2628924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714620"/>
            <a:ext cx="9144000" cy="269558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940518"/>
            <a:ext cx="87154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 {]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mÀ°n¡mw</a:t>
            </a:r>
            <a:endParaRPr lang="en-US" sz="4500" b="1" dirty="0">
              <a:solidFill>
                <a:srgbClr val="7030A0"/>
              </a:solidFill>
              <a:latin typeface="ML-Aathira" pitchFamily="82" charset="0"/>
            </a:endParaRP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 err="1">
                <a:latin typeface="ML-Aathira" pitchFamily="82" charset="0"/>
              </a:rPr>
              <a:t>IÀ¯mhmb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Cutimsb</a:t>
            </a:r>
            <a:r>
              <a:rPr lang="en-US" sz="3000" b="1" dirty="0">
                <a:latin typeface="ML-Aathira" pitchFamily="82" charset="0"/>
              </a:rPr>
              <a:t>, </a:t>
            </a:r>
            <a:r>
              <a:rPr lang="en-US" sz="3000" b="1" dirty="0" err="1">
                <a:latin typeface="ML-Aathira" pitchFamily="82" charset="0"/>
              </a:rPr>
              <a:t>R§fpsS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nXmhmb</a:t>
            </a:r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000" b="1" dirty="0">
                <a:latin typeface="ML-Aathira" pitchFamily="82" charset="0"/>
              </a:rPr>
              <a:t>amÀt¯m½mÇolmbpsS </a:t>
            </a:r>
            <a:r>
              <a:rPr lang="en-US" sz="3000" b="1" dirty="0" err="1">
                <a:latin typeface="ML-Aathira" pitchFamily="82" charset="0"/>
              </a:rPr>
              <a:t>amXrIb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pkcn¨v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nt¶mSpIqSn</a:t>
            </a:r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000" b="1" dirty="0">
                <a:latin typeface="ML-Aathira" pitchFamily="82" charset="0"/>
              </a:rPr>
              <a:t>acn¡phm³ k¶²cmb At\</a:t>
            </a:r>
            <a:r>
              <a:rPr lang="en-US" sz="3000" b="1" dirty="0" err="1">
                <a:latin typeface="ML-Aathira" pitchFamily="82" charset="0"/>
              </a:rPr>
              <a:t>Iw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anj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dnamsc</a:t>
            </a:r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000" b="1" dirty="0">
                <a:latin typeface="ML-Aathira" pitchFamily="82" charset="0"/>
              </a:rPr>
              <a:t>`</a:t>
            </a:r>
            <a:r>
              <a:rPr lang="en-US" sz="3000" b="1" dirty="0" err="1">
                <a:latin typeface="ML-Aathira" pitchFamily="82" charset="0"/>
              </a:rPr>
              <a:t>mcX¯n</a:t>
            </a:r>
            <a:r>
              <a:rPr lang="en-US" sz="3000" b="1" dirty="0">
                <a:latin typeface="ML-Aathira" pitchFamily="82" charset="0"/>
              </a:rPr>
              <a:t>\p \</a:t>
            </a:r>
            <a:r>
              <a:rPr lang="en-US" sz="3000" b="1" dirty="0" err="1">
                <a:latin typeface="ML-Aathira" pitchFamily="82" charset="0"/>
              </a:rPr>
              <a:t>evIWta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4 Track 24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219200" y="3200400"/>
            <a:ext cx="304800" cy="304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38200" y="685800"/>
            <a:ext cx="8077200" cy="5486400"/>
          </a:xfrm>
          <a:prstGeom prst="roundRect">
            <a:avLst>
              <a:gd name="adj" fmla="val 5486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85926"/>
            <a:ext cx="2133600" cy="31866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90800" y="685800"/>
            <a:ext cx="579120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00B050"/>
              </a:solidFill>
              <a:latin typeface="ML-Aathira" pitchFamily="8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mYt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msSm¸w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t]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mbnacn¡mw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F¶Xn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[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ocw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sNmÃnbXmX³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tXmamÇolm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`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mcX`qhnÂ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iqe¯mÂ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arXnhiKX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mbn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XmXm,XmhI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{]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°\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XWembv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XoÀ¯oSWta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R§Äs¡¶pw.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6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57224" y="1214422"/>
            <a:ext cx="7429552" cy="3143272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285860"/>
            <a:ext cx="87154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ssZhhN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\w 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hmbn¡mw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hnhcn¡mw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dirty="0">
                <a:latin typeface="ML-Aathira" pitchFamily="82" charset="0"/>
              </a:rPr>
              <a:t>(</a:t>
            </a:r>
            <a:r>
              <a:rPr lang="en-US" sz="4800" dirty="0" err="1">
                <a:latin typeface="ML-Aathira" pitchFamily="82" charset="0"/>
              </a:rPr>
              <a:t>tbml</a:t>
            </a:r>
            <a:r>
              <a:rPr lang="en-US" sz="4500" dirty="0">
                <a:latin typeface="ML-Aathira" pitchFamily="82" charset="0"/>
              </a:rPr>
              <a:t>. 20:19þ29)</a:t>
            </a:r>
            <a:endParaRPr lang="en-US" sz="3000" dirty="0">
              <a:latin typeface="ML-Aathira" pitchFamily="82" charset="0"/>
            </a:endParaRPr>
          </a:p>
        </p:txBody>
      </p:sp>
      <p:pic>
        <p:nvPicPr>
          <p:cNvPr id="6146" name="Picture 2" descr="D:\web photo\class I\10\pr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00438"/>
            <a:ext cx="4143404" cy="3107803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85786" y="2500306"/>
            <a:ext cx="7500990" cy="278608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1676400"/>
            <a:ext cx="7072362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hgnIm«m³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Hcp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XncphN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""\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osbs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¶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I­XpsIm­p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hnizkn¨p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,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ImWmsXXs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¶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hnizkn¡p¶hÀ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`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mKyhm·mÀ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'' </a:t>
            </a:r>
            <a:r>
              <a:rPr lang="en-US" sz="3000" dirty="0">
                <a:solidFill>
                  <a:srgbClr val="00B0F0"/>
                </a:solidFill>
                <a:latin typeface="ML-Aathira" pitchFamily="82" charset="0"/>
              </a:rPr>
              <a:t>(tbml.20:29).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928802"/>
            <a:ext cx="87154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Fsâ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Xocpam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>
                <a:latin typeface="ML-Aathira" pitchFamily="82" charset="0"/>
              </a:rPr>
              <a:t>""</a:t>
            </a:r>
            <a:r>
              <a:rPr lang="en-US" sz="3000" b="1" dirty="0" err="1">
                <a:latin typeface="ML-Aathira" pitchFamily="82" charset="0"/>
              </a:rPr>
              <a:t>Fsâ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IÀ¯mth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Fsâ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ssZhta</a:t>
            </a:r>
            <a:r>
              <a:rPr lang="en-US" sz="3000" b="1" dirty="0">
                <a:latin typeface="ML-Aathira" pitchFamily="82" charset="0"/>
              </a:rPr>
              <a:t>'' F¶ {]</a:t>
            </a:r>
            <a:r>
              <a:rPr lang="en-US" sz="3000" b="1" dirty="0" err="1">
                <a:latin typeface="ML-Aathira" pitchFamily="82" charset="0"/>
              </a:rPr>
              <a:t>Jym</a:t>
            </a:r>
            <a:r>
              <a:rPr lang="en-US" sz="3000" b="1" dirty="0">
                <a:latin typeface="ML-Aathira" pitchFamily="82" charset="0"/>
              </a:rPr>
              <a:t>]\w Rm³ </a:t>
            </a:r>
            <a:r>
              <a:rPr lang="en-US" sz="3000" b="1" dirty="0" err="1">
                <a:latin typeface="ML-Aathira" pitchFamily="82" charset="0"/>
              </a:rPr>
              <a:t>IqsS¡qsS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BhÀ¯n¨p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sNmÃpw</a:t>
            </a:r>
            <a:r>
              <a:rPr lang="en-US" sz="3000" b="1" dirty="0">
                <a:latin typeface="ML-Aathira" pitchFamily="82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2667000"/>
            <a:ext cx="46482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Thank </a:t>
            </a:r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reestyle Scrip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95400" y="838200"/>
            <a:ext cx="6400800" cy="60198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L-Aathira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572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DÅS¡w</a:t>
            </a:r>
            <a:endParaRPr lang="en-US" sz="3500" b="1" dirty="0">
              <a:solidFill>
                <a:srgbClr val="FF00FF"/>
              </a:solidFill>
              <a:latin typeface="ML-Aathira" pitchFamily="82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71538" y="1071546"/>
            <a:ext cx="7010400" cy="5786454"/>
          </a:xfrm>
        </p:spPr>
        <p:txBody>
          <a:bodyPr>
            <a:noAutofit/>
          </a:bodyPr>
          <a:lstStyle/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{]h-N-\-§Ä ]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qÀ¯n-bm-Ip¶p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temI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]m]-§Ä \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o¡p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¶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IpªmSv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{]tem-`-\-§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sf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AXn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-Po-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hn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-cm-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Py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kphn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ti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-j-a-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dn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bn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-¡p¶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-I-a-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lXzw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shfn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-s¸-Sp-¯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nb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]m]n-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Isf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tXSn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-h¶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\½psS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apdn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-hp-IÄ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Gsä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-Sp¯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ap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-¡p-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th­n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acn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£an-¡m³ ]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-¸n¨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ac-Ws¯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Pbn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F½m-hqkv A\p-`hw </a:t>
            </a: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Fsâ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IÀ¯mth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Fsâ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ssZhta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kzÀ¤m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tcm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-l-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Whpw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t{]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jn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-X-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Zu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Xyhpw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]´-¡p-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kvXmbpw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hnizm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-k-{]-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tLm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-j-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Whpw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al-¯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zo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Ir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-X-\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mb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9b782d701ff04e102efcba30a933ec2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2493818"/>
            <a:ext cx="5486400" cy="4364182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05000" y="5943600"/>
            <a:ext cx="5875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ClrTx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52400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ClrTx/>
              <a:buSzPct val="100000"/>
            </a:pP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  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Fsâ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IÀ¯mth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, 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Fsâ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ssZhta</a:t>
            </a:r>
            <a:endParaRPr lang="en-US" sz="4500" b="1" dirty="0">
              <a:solidFill>
                <a:srgbClr val="FF00FF"/>
              </a:solidFill>
              <a:latin typeface="ML-Aathira" pitchFamily="82" charset="0"/>
            </a:endParaRPr>
          </a:p>
          <a:p>
            <a:pPr algn="ctr"/>
            <a:endParaRPr lang="en-US" sz="4500" b="1" dirty="0">
              <a:solidFill>
                <a:srgbClr val="FF00FF"/>
              </a:solidFill>
              <a:latin typeface="ML-Aathira" pitchFamily="82" charset="0"/>
            </a:endParaRPr>
          </a:p>
        </p:txBody>
      </p:sp>
      <p:pic>
        <p:nvPicPr>
          <p:cNvPr id="1026" name="Picture 2" descr="E:\NEW POWER POINT 2013\class 3 bit\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2300" y="404813"/>
            <a:ext cx="5346700" cy="11953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381000"/>
            <a:ext cx="594585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n§Ä¡p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kam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[m\w! </a:t>
            </a:r>
            <a:r>
              <a:rPr lang="en-US" sz="3500" dirty="0">
                <a:latin typeface="ML-Aathira" pitchFamily="82" charset="0"/>
              </a:rPr>
              <a:t>(</a:t>
            </a:r>
            <a:r>
              <a:rPr lang="en-US" sz="3500" dirty="0" err="1">
                <a:latin typeface="ML-Aathira" pitchFamily="82" charset="0"/>
              </a:rPr>
              <a:t>tbml</a:t>
            </a:r>
            <a:r>
              <a:rPr lang="en-US" sz="3500" dirty="0">
                <a:latin typeface="ML-Aathira" pitchFamily="82" charset="0"/>
              </a:rPr>
              <a:t> 20:19þ22)</a:t>
            </a:r>
          </a:p>
        </p:txBody>
      </p:sp>
      <p:pic>
        <p:nvPicPr>
          <p:cNvPr id="1027" name="Picture 3" descr="D:\web photo\class 6\2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371600"/>
            <a:ext cx="4078287" cy="5486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5943600"/>
            <a:ext cx="5875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ClrTx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457200"/>
            <a:ext cx="8686800" cy="3962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tXm½mÇolmbpsS 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hnizmk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{]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Jym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]\w </a:t>
            </a:r>
          </a:p>
          <a:p>
            <a:pPr algn="just"/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 {]Xy£s¸« kab¯v tXm½mÇolm AhcpsS IqsSbnÃmbncp¶p. AXpsIm­v aäv injy·mÀ Aht\mSp ]dªp. R§Ä IÀ¯mhns\ I­p. 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F¶mÂ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 Ah³ ]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dªp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. ""Ahsâ ssIIfnÂ BWnIfpsS ]gpXpIÄ Rm³ ImWpIbpw AhbnÂ Fsâ hncÂ CSpIbpw Ahsâ ]mÀiz¯nÂ Fsâ ssI hbv¡pIbpw sNbvXmeÃmsX Rm³ hnizkn¡pIbnÃ. 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aäp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injy·mÀ¡p­mb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D°m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\m\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p`hw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 X\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n¡p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e`n¡msXt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]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mbXnsâ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thZ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bpw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, 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AXp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In«ntb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aXnbmIq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 F¶ 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hminbpw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IqSnt¨À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¶ 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Hcp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 {]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XnIcWambncp¶p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AXv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just"/>
            <a:endParaRPr lang="en-US" sz="2500" b="1" dirty="0">
              <a:solidFill>
                <a:schemeClr val="tx1"/>
              </a:solidFill>
              <a:latin typeface="ML-Aathira" pitchFamily="82" charset="0"/>
            </a:endParaRPr>
          </a:p>
        </p:txBody>
      </p:sp>
      <p:pic>
        <p:nvPicPr>
          <p:cNvPr id="6" name="Picture 5" descr="tumblr_lvpxgcMyPv1qluawko1_500.jpg"/>
          <p:cNvPicPr>
            <a:picLocks noChangeAspect="1"/>
          </p:cNvPicPr>
          <p:nvPr/>
        </p:nvPicPr>
        <p:blipFill>
          <a:blip r:embed="rId2" cstate="print"/>
          <a:srcRect b="8750"/>
          <a:stretch>
            <a:fillRect/>
          </a:stretch>
        </p:blipFill>
        <p:spPr>
          <a:xfrm>
            <a:off x="3581400" y="4286250"/>
            <a:ext cx="1981200" cy="257175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5943600"/>
            <a:ext cx="5875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ClrTx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457200"/>
            <a:ext cx="8305800" cy="33528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""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Fsâ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IÀ¯mth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, 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Fsâ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ssZhta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'' 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Aht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mSp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dªp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""\o Fs¶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I­XpsIm­p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hnizkn¨p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;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ImWmsX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hnizkn¡p¶hÀ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`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mKyhm·mÀ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''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ssZhnI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shfns¸Sp¯en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pÅ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Xyp¯camWv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hnizmkw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IÀ¯mhmsW¶v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lrZb¯nÂ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hnizkn¡pIbpw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A[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sIm­v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Gäp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dbpIbpw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sN¿p¶Xv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hnizmk¯nsâ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{]IS\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amWv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</p:txBody>
      </p:sp>
      <p:pic>
        <p:nvPicPr>
          <p:cNvPr id="2050" name="Picture 2" descr="D:\web photo\class6\mylordmyGod.jpg"/>
          <p:cNvPicPr>
            <a:picLocks noChangeAspect="1" noChangeArrowheads="1"/>
          </p:cNvPicPr>
          <p:nvPr/>
        </p:nvPicPr>
        <p:blipFill>
          <a:blip r:embed="rId2"/>
          <a:srcRect b="7500"/>
          <a:stretch>
            <a:fillRect/>
          </a:stretch>
        </p:blipFill>
        <p:spPr bwMode="auto">
          <a:xfrm>
            <a:off x="2257245" y="4038600"/>
            <a:ext cx="4600755" cy="2819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5943600"/>
            <a:ext cx="5875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ClrTx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457200"/>
            <a:ext cx="8305800" cy="6324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aninlm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p`hw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just"/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Kpcphnt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msSm¯phkn¨v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Kpcphns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\ a\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Ênem¡n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Kpcpkvt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lw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A\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p`hn¡p¶h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mWv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injy³. </a:t>
            </a:r>
          </a:p>
          <a:p>
            <a:pPr algn="just"/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CutimsbmSpIqsS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Bbncp¶v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Cutimsb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A\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p`hn¨dn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ª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hÀt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¡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AhnSps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¯ {]tLmjn¡m³ km[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n¡pIbpÅq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""R§Ä tI«Xpw,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kz´w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I®psIm­p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I­Xpw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kq£n¨pho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£n¨Xpw ssIsIm­v kv]Àin¨Xpamb Pohsâ hN\s¯¸än R§Ä Adnbn¡p¶p. </a:t>
            </a: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""tbml¶msâ kv\m\w apXÂ \½nÂ \n¶v D¶X§fntebv¡v kwhln¡s¸« \mÄhsc Cutim \t½msSm¸w k©cn¨ncp¶ Imew apgph\pw \½psS IqsSbp­mbncp¶hcnÂ Hcph\mbncn¡Ww Ah³''. </a:t>
            </a:r>
          </a:p>
          <a:p>
            <a:pPr algn="just"/>
            <a:endParaRPr lang="en-US" sz="2800" b="1" dirty="0">
              <a:solidFill>
                <a:schemeClr val="tx1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eb photo\class 6\2\600-Jesus-ResurrectedDisciples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5943600"/>
            <a:ext cx="5875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ClrTx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533400"/>
            <a:ext cx="83058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kam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[m\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miwk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D°nX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Xy£s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¸«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Ahkc§fnseÃmw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ÂInb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Biwk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""\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n§Ä¡p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kam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[m\w''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F¶Xmbncp¶p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hn.IpÀºm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]e 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mhiyw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ImÀ½nI³ Cu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Biwk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kaql¯n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\p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ÂIp¶p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""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kam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[m\w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n§tfmSpIqsS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''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F¶p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ImÀ½nI³ Biwkn¡pt¼mÄ ""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A§tbmSpw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A§bpsS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BßmthmSpwIqsS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''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F¶p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kaqlw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Xyp¯cn¡p¶p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kam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[m\]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camb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\½psSIqsS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D­mIs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«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F¶mWv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Cu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Biwk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kqNn¸n¡p¶Xv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just"/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</p:txBody>
      </p:sp>
      <p:pic>
        <p:nvPicPr>
          <p:cNvPr id="3074" name="Picture 2" descr="D:\web photo\class 6\2\He-is-rise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6556" y="4953000"/>
            <a:ext cx="2777044" cy="1905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1299</TotalTime>
  <Words>308</Words>
  <Application>Microsoft Office PowerPoint</Application>
  <PresentationFormat>On-screen Show (4:3)</PresentationFormat>
  <Paragraphs>72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സീറോ മലബാർ സഭയുടെ വിശ്വാസ പരിശീലന പാഠാവലി</dc:title>
  <dc:creator>user</dc:creator>
  <cp:lastModifiedBy>Administrator</cp:lastModifiedBy>
  <cp:revision>178</cp:revision>
  <dcterms:created xsi:type="dcterms:W3CDTF">2013-05-21T03:50:53Z</dcterms:created>
  <dcterms:modified xsi:type="dcterms:W3CDTF">2013-11-11T08:52:20Z</dcterms:modified>
</cp:coreProperties>
</file>